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2" r:id="rId3"/>
    <p:sldId id="260" r:id="rId4"/>
    <p:sldId id="298" r:id="rId5"/>
    <p:sldId id="299" r:id="rId6"/>
    <p:sldId id="300" r:id="rId7"/>
    <p:sldId id="308" r:id="rId8"/>
    <p:sldId id="301" r:id="rId9"/>
    <p:sldId id="303" r:id="rId10"/>
    <p:sldId id="286" r:id="rId11"/>
    <p:sldId id="262" r:id="rId12"/>
    <p:sldId id="284" r:id="rId13"/>
    <p:sldId id="288" r:id="rId14"/>
    <p:sldId id="305" r:id="rId15"/>
    <p:sldId id="304" r:id="rId16"/>
    <p:sldId id="302" r:id="rId17"/>
    <p:sldId id="310" r:id="rId18"/>
    <p:sldId id="311" r:id="rId19"/>
    <p:sldId id="309" r:id="rId20"/>
    <p:sldId id="293" r:id="rId21"/>
    <p:sldId id="297" r:id="rId22"/>
    <p:sldId id="266" r:id="rId23"/>
    <p:sldId id="268" r:id="rId24"/>
    <p:sldId id="270" r:id="rId25"/>
    <p:sldId id="272" r:id="rId26"/>
    <p:sldId id="273" r:id="rId27"/>
    <p:sldId id="274" r:id="rId28"/>
    <p:sldId id="306" r:id="rId29"/>
    <p:sldId id="275" r:id="rId30"/>
    <p:sldId id="277" r:id="rId31"/>
    <p:sldId id="280" r:id="rId32"/>
    <p:sldId id="283" r:id="rId33"/>
    <p:sldId id="281" r:id="rId34"/>
    <p:sldId id="282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84142CC-B754-4DD7-8B2D-BBBEE396C233}" type="datetimeFigureOut">
              <a:rPr lang="en-AU" smtClean="0"/>
              <a:t>22/10/2015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D99BE28-9E81-4577-8C92-11728F39FA8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To Russia with love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7015"/>
            <a:ext cx="3435844" cy="4581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9630"/>
            <a:ext cx="3427632" cy="45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5796136" cy="4347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384" y="4947326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Some students at the Discipleship Centre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80"/>
            <a:ext cx="5292080" cy="3969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823" y="4831705"/>
            <a:ext cx="6858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C00000"/>
                </a:solidFill>
                <a:latin typeface="Algerian" pitchFamily="82" charset="0"/>
              </a:rPr>
              <a:t>Meeting with Andrei – former drug addict, now a pastor</a:t>
            </a:r>
            <a:endParaRPr lang="en-AU" sz="3200" dirty="0">
              <a:solidFill>
                <a:srgbClr val="C0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50" y="518307"/>
            <a:ext cx="5950548" cy="4462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964" y="4947259"/>
            <a:ext cx="745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err="1" smtClean="0">
                <a:solidFill>
                  <a:srgbClr val="FF0000"/>
                </a:solidFill>
                <a:latin typeface="Algerian" pitchFamily="82" charset="0"/>
              </a:rPr>
              <a:t>Jenya</a:t>
            </a:r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 and Nina – former students, now church planting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86916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Central Asian church planters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loyd\Desktop\Russian photos 2012\IMG_0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22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6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loyd\Desktop\Russian photos 2012\IMG_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961" y="908720"/>
            <a:ext cx="7024290" cy="521140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339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loyd\Desktop\Russian photos 2012\IMG_0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76267"/>
            <a:ext cx="7128792" cy="50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loyd\AppData\Local\Microsoft\Windows\Temporary Internet Files\Content.Outlook\NR1Q92XR\2014-08-23 17 18 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61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loyd\AppData\Local\Microsoft\Windows\Temporary Internet Files\Content.Outlook\NR1Q92XR\2014-08-23 17 20 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6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loyd\AppData\Local\Microsoft\Windows\Temporary Internet Files\Content.Outlook\NR1Q92XR\2014-08-23 15 23 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1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5592"/>
            <a:ext cx="7560839" cy="568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8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0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herine\AppData\Local\Microsoft\Windows\Temporary Internet Files\Content.Outlook\C9LKZ8HZ\Pasha  Natash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58" y="548680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31" y="435050"/>
            <a:ext cx="5436096" cy="407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8611" y="4512122"/>
            <a:ext cx="5796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Meeting with the head of the Siberian Baptist church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673224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96" y="476672"/>
            <a:ext cx="5748130" cy="4311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898" y="4975721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A visit to a small village church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51056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80" y="548680"/>
            <a:ext cx="5004048" cy="3753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834607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With Andrei, head of a Christian drug rehab centre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loyd\Desktop\Russian photos 2012\IMG_0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52928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90" y="476672"/>
            <a:ext cx="5729451" cy="4297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483" y="4941168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>
                <a:solidFill>
                  <a:srgbClr val="FF0000"/>
                </a:solidFill>
                <a:latin typeface="Algerian" pitchFamily="82" charset="0"/>
              </a:rPr>
              <a:t>The Discipleship Centre in Novosibirsk</a:t>
            </a:r>
            <a:endParaRPr lang="en-AU" sz="40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5724128" cy="4293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157192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TB patients come to hear about Jesus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5856651" cy="4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9625" y="515719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Algerian" pitchFamily="82" charset="0"/>
              </a:rPr>
              <a:t>Thanks</a:t>
            </a:r>
            <a:endParaRPr lang="en-AU" sz="3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22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7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loyd\AppData\Local\Microsoft\Windows\Temporary Internet Files\Content.Outlook\NR1Q92XR\phot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0234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22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C:\Users\Lloyd\Desktop\Russian photos 2012\IMG_0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024" y="-7084168"/>
            <a:ext cx="31089600" cy="2331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7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loyd\Desktop\Russian photos 2012\IMG_0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090833" cy="53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1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loyd\Desktop\Russian photos 2012\IMG_0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4651"/>
            <a:ext cx="6696744" cy="51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278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74</Words>
  <Application>Microsoft Office PowerPoint</Application>
  <PresentationFormat>On-screen Show (4:3)</PresentationFormat>
  <Paragraphs>11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NewsPrint</vt:lpstr>
      <vt:lpstr>To Russia with love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Russia with love</dc:title>
  <dc:creator>Katherine Porter</dc:creator>
  <cp:lastModifiedBy>Lloyd</cp:lastModifiedBy>
  <cp:revision>24</cp:revision>
  <dcterms:created xsi:type="dcterms:W3CDTF">2011-10-15T10:11:08Z</dcterms:created>
  <dcterms:modified xsi:type="dcterms:W3CDTF">2015-10-22T03:34:30Z</dcterms:modified>
</cp:coreProperties>
</file>